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5"/>
    <p:restoredTop sz="94672"/>
  </p:normalViewPr>
  <p:slideViewPr>
    <p:cSldViewPr snapToGrid="0">
      <p:cViewPr varScale="1">
        <p:scale>
          <a:sx n="99" d="100"/>
          <a:sy n="99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D4305-76F8-CBBE-5846-A7A57DCAA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8DA4E8-BD41-0196-6C7E-11990EB0BD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620EE-8A57-F5D7-6DB4-892902A22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3E163-1780-8B42-969D-64C430746AD2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8FAEE-8417-1F01-B91D-9FC1F1434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8771B-EA20-7466-A4CB-0DEEE2BD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615D-DDAF-7B41-BDC4-A2ADFBA1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8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66D3D-CF7E-EB59-2107-E88120A4E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D9BF91-045E-6437-06A4-8F97CCB14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4B042-82A0-8955-05A9-3AF8FD977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3E163-1780-8B42-969D-64C430746AD2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2F3EF-717F-C25C-753D-4ECEF8B9D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AC22E-819B-DAB6-98DF-63C60ECA6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615D-DDAF-7B41-BDC4-A2ADFBA1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4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1D07C0-FAC7-3EF7-A42B-52B73D1CBD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F45532-DF96-4422-18A4-DF9EF5953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87BCF-D720-1991-53B1-90DD2865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3E163-1780-8B42-969D-64C430746AD2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CC3A-45BB-2144-42E6-10316A4C4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1207B-CCEE-006D-8E49-529DD6ABB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615D-DDAF-7B41-BDC4-A2ADFBA1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831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76BB1-00E9-9040-C831-5065A98EC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5D795-9374-3552-B330-C2BB1308F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3436E-6E2E-6D8A-B7C3-4E78E77E6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3E163-1780-8B42-969D-64C430746AD2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92983-1459-DFD2-608A-E4D0A45C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C4037-3E7F-C245-D79A-4FCBBCC04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615D-DDAF-7B41-BDC4-A2ADFBA1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9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F967B-B09E-B02B-CF06-34126623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62DCB-5651-5FDE-6A1C-79E98D42F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ABD57-7827-64C8-A559-90CA29C8E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3E163-1780-8B42-969D-64C430746AD2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4B8F0-D594-4E52-C2C9-86414467D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1DF18-44E8-5036-62E8-03DF8DBC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615D-DDAF-7B41-BDC4-A2ADFBA1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9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0947E-8D54-F12E-3209-26A03D58C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274FE-427F-D344-6FD7-36586C75F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254463-7D1E-4131-5266-53DEAAA13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389E3F-1257-F1EF-5B7A-CA14DC7D7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3E163-1780-8B42-969D-64C430746AD2}" type="datetimeFigureOut">
              <a:rPr lang="en-US" smtClean="0"/>
              <a:t>8/16/22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5A5ECA-4B62-A044-64BF-5C7BC2251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F09D4-EE7F-EBF7-46EB-AF0F12A77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615D-DDAF-7B41-BDC4-A2ADFBA1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48000-6938-F0FE-9A69-BACD0050A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8F5983-D261-65D4-24A3-3D1A64543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635FCA-514B-6248-4563-4AB3958F4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7C6863-D3C1-E2E7-8907-2457E30D1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1E6D8A-D7F9-B37C-D341-26E4BF1C28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77AA2-5B79-102A-79B2-2451920D2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3E163-1780-8B42-969D-64C430746AD2}" type="datetimeFigureOut">
              <a:rPr lang="en-US" smtClean="0"/>
              <a:t>8/16/22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858113-390D-C390-A738-8FF621979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AF5100-8BBB-69F9-8C65-969638D80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615D-DDAF-7B41-BDC4-A2ADFBA1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79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5C040-F792-1814-6F0D-ECED20C19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770527-A54D-CF15-4E63-437BB4BF5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3E163-1780-8B42-969D-64C430746AD2}" type="datetimeFigureOut">
              <a:rPr lang="en-US" smtClean="0"/>
              <a:t>8/16/22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C9CE97-D921-8012-2521-B7DD04006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A92239-418C-4446-734C-932AA69FD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615D-DDAF-7B41-BDC4-A2ADFBA1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8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633E11-60BB-139D-C029-33AE76FEF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3E163-1780-8B42-969D-64C430746AD2}" type="datetimeFigureOut">
              <a:rPr lang="en-US" smtClean="0"/>
              <a:t>8/16/22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477880-A66A-FB7F-B24F-E29084F33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6BA0A9-99AC-3979-CDB9-9051262C0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615D-DDAF-7B41-BDC4-A2ADFBA1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9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039D4-A3B6-73BC-F969-6024A0BA0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86D5E-7F1C-43FD-DFED-094D7B72F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F0CBC6-8595-CF8D-1764-7410A75D1E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575EF-E089-50BD-3D0A-D3DD99F6A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3E163-1780-8B42-969D-64C430746AD2}" type="datetimeFigureOut">
              <a:rPr lang="en-US" smtClean="0"/>
              <a:t>8/16/22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1AB333-8432-AF18-BACE-FB100D1CC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51845-9B1C-5488-FC71-1C3D1E8D6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615D-DDAF-7B41-BDC4-A2ADFBA1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58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BFEBC-028A-E5B9-7975-90ED8580B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4B52BA-C99A-724F-34DE-F81413E9CA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E111AB-375D-8A34-884A-C5EEACF4F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403B3-5443-FB8A-424C-F31AC1C09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3E163-1780-8B42-969D-64C430746AD2}" type="datetimeFigureOut">
              <a:rPr lang="en-US" smtClean="0"/>
              <a:t>8/16/22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18A1D0-B954-C911-594E-A9F84EB4A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1763E-A0EE-010C-B814-229027D4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6615D-DDAF-7B41-BDC4-A2ADFBA1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9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F8F44-614D-2D1F-CBD1-D03A0FC0F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E8690-9A21-0C9B-D49A-BB9A48311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D009E-DA5B-D1E7-B86F-DD250FB7B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3E163-1780-8B42-969D-64C430746AD2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E6E91-CAF9-0AB9-8749-478D55790F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2F61-81B9-8B2A-09BD-BE16B14ED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6615D-DDAF-7B41-BDC4-A2ADFBA1A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16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180440F-26B0-A4F5-F2E0-B66F4118F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861235"/>
              </p:ext>
            </p:extLst>
          </p:nvPr>
        </p:nvGraphicFramePr>
        <p:xfrm>
          <a:off x="0" y="0"/>
          <a:ext cx="12191998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14">
                  <a:extLst>
                    <a:ext uri="{9D8B030D-6E8A-4147-A177-3AD203B41FA5}">
                      <a16:colId xmlns:a16="http://schemas.microsoft.com/office/drawing/2014/main" val="1998491964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210226181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882549057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3073932202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56205553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859216609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945586639"/>
                    </a:ext>
                  </a:extLst>
                </a:gridCol>
              </a:tblGrid>
              <a:tr h="17145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Mean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Median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Range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Standard Deviation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Histogram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Box and whisker plot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602696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The sum of the scores divided by the number of scores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The middle score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The most frequent score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The highest score minus the lowest score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 measure of spread which can be thought of as the average distance of scores from the mean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 type of column graph showing the outcomes and their frequencies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 diagram obtained from a 5 number summary. The box shows the middle 50% of scores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6346633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Outlier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Five Number Summary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IQR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Scatterplot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Cumulative Frequency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Quartiles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Frequency Polygon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567173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 score that is separated from the main body of scores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 set of numbers consisting of the minimum score, maximum score, median, quartile 1 and quartile 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Quartile 3 minus quartile 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 graph that uses points on a number plane to show the relationship between two categories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The number of scores less than or equal to a particular outcome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The points that divide the scores up into quarters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 type of line graph showing outcomes and their frequencies. 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641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434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E7B078C2-8A39-EA2D-1419-B337B245E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474310"/>
              </p:ext>
            </p:extLst>
          </p:nvPr>
        </p:nvGraphicFramePr>
        <p:xfrm>
          <a:off x="1" y="0"/>
          <a:ext cx="12191998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14">
                  <a:extLst>
                    <a:ext uri="{9D8B030D-6E8A-4147-A177-3AD203B41FA5}">
                      <a16:colId xmlns:a16="http://schemas.microsoft.com/office/drawing/2014/main" val="1998491964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210226181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1882549057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3073932202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56205553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859216609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945586639"/>
                    </a:ext>
                  </a:extLst>
                </a:gridCol>
              </a:tblGrid>
              <a:tr h="17145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602696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6346633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567173"/>
                  </a:ext>
                </a:extLst>
              </a:tr>
              <a:tr h="171450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641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692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9941</TotalTime>
  <Words>178</Words>
  <Application>Microsoft Macintosh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Holly Millican</dc:creator>
  <cp:lastModifiedBy>Holly Millican</cp:lastModifiedBy>
  <cp:revision>1</cp:revision>
  <cp:lastPrinted>2022-08-16T23:07:35Z</cp:lastPrinted>
  <dcterms:created xsi:type="dcterms:W3CDTF">2022-08-16T01:20:44Z</dcterms:created>
  <dcterms:modified xsi:type="dcterms:W3CDTF">2022-08-22T23:02:04Z</dcterms:modified>
</cp:coreProperties>
</file>